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1" r:id="rId10"/>
    <p:sldId id="270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7932" y="1122363"/>
            <a:ext cx="7357403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7932" y="3602038"/>
            <a:ext cx="735740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9367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2134" y="6340035"/>
            <a:ext cx="2743200" cy="365125"/>
          </a:xfrm>
        </p:spPr>
        <p:txBody>
          <a:bodyPr/>
          <a:lstStyle/>
          <a:p>
            <a:fld id="{C6F12CB2-7F2C-47B9-AE70-22A94B49F2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89611"/>
            <a:ext cx="10515600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76D79ED-3FA7-4EF8-964B-EB8BCFAB02F8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F12CB2-7F2C-47B9-AE70-22A94B49F233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10475" y="4914981"/>
            <a:ext cx="896556" cy="32439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-2113768" y="2546065"/>
            <a:ext cx="38886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Find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m</a:t>
            </a:r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ore PowerPoint templates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bs-Latn-BA" sz="1200" b="1" baseline="0" dirty="0">
                <a:solidFill>
                  <a:schemeClr val="bg1">
                    <a:lumMod val="65000"/>
                  </a:schemeClr>
                </a:solidFill>
              </a:rPr>
              <a:t>prezentr.com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!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9347" y="2063749"/>
            <a:ext cx="8122653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Curso Básico de Manejo de Entornos Virtuales de Aprendizaje en Base Moodle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7933" y="5240337"/>
            <a:ext cx="7357402" cy="2157846"/>
          </a:xfrm>
        </p:spPr>
        <p:txBody>
          <a:bodyPr>
            <a:normAutofit/>
          </a:bodyPr>
          <a:lstStyle/>
          <a:p>
            <a:r>
              <a:rPr lang="es-AR" dirty="0"/>
              <a:t>Secretaría Científica - Colegio Médico de Tucumán</a:t>
            </a:r>
          </a:p>
          <a:p>
            <a:r>
              <a:rPr lang="es-AR" b="1" dirty="0"/>
              <a:t>Director: Prof. Dr. Miguel Noguera </a:t>
            </a:r>
          </a:p>
          <a:p>
            <a:r>
              <a:rPr lang="es-AR" b="1" dirty="0"/>
              <a:t>Co-Director: Ing. Gerardo Andrade</a:t>
            </a:r>
            <a:endParaRPr lang="en-US" b="1" dirty="0"/>
          </a:p>
        </p:txBody>
      </p:sp>
      <p:pic>
        <p:nvPicPr>
          <p:cNvPr id="6" name="Imagen 5" descr="Un letrero de color blanco&#10;&#10;Descripción generada automáticamente con confianza media">
            <a:extLst>
              <a:ext uri="{FF2B5EF4-FFF2-40B4-BE49-F238E27FC236}">
                <a16:creationId xmlns:a16="http://schemas.microsoft.com/office/drawing/2014/main" id="{C5BB64AC-EB08-41F7-A53E-CD006BED3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835" y="122237"/>
            <a:ext cx="32766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24A04-DC5E-40FB-87DE-68DC76A1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Modulo 7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59573B-1645-4B8A-91A1-714949450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641476"/>
            <a:ext cx="11547035" cy="4387352"/>
          </a:xfrm>
        </p:spPr>
        <p:txBody>
          <a:bodyPr>
            <a:normAutofit/>
          </a:bodyPr>
          <a:lstStyle/>
          <a:p>
            <a:r>
              <a:rPr lang="es-AR" dirty="0"/>
              <a:t>Clases Invertidas-Interactivas</a:t>
            </a:r>
          </a:p>
          <a:p>
            <a:endParaRPr lang="es-AR" dirty="0"/>
          </a:p>
          <a:p>
            <a:r>
              <a:rPr lang="es-AR" dirty="0"/>
              <a:t>Que es una “clase invertida”, como hacerla en Moodle</a:t>
            </a:r>
          </a:p>
          <a:p>
            <a:r>
              <a:rPr lang="es-AR" dirty="0"/>
              <a:t>Aprenderá el uso de </a:t>
            </a:r>
            <a:r>
              <a:rPr lang="es-AR" dirty="0" err="1"/>
              <a:t>soft</a:t>
            </a:r>
            <a:r>
              <a:rPr lang="es-AR" dirty="0"/>
              <a:t> para obtener participación del alumnado aún en campus virtuales en tiempo real (Pool </a:t>
            </a:r>
            <a:r>
              <a:rPr lang="es-AR" dirty="0" err="1"/>
              <a:t>Everywere</a:t>
            </a:r>
            <a:r>
              <a:rPr lang="es-AR" dirty="0"/>
              <a:t> – </a:t>
            </a:r>
            <a:r>
              <a:rPr lang="es-AR" dirty="0" err="1"/>
              <a:t>Kahoot</a:t>
            </a:r>
            <a:r>
              <a:rPr lang="es-AR" dirty="0"/>
              <a:t> – </a:t>
            </a:r>
            <a:r>
              <a:rPr lang="es-AR" dirty="0" err="1"/>
              <a:t>Slido</a:t>
            </a:r>
            <a:r>
              <a:rPr lang="es-AR" dirty="0"/>
              <a:t> – </a:t>
            </a:r>
            <a:r>
              <a:rPr lang="es-AR" dirty="0" err="1"/>
              <a:t>Etc</a:t>
            </a:r>
            <a:r>
              <a:rPr lang="es-AR" dirty="0"/>
              <a:t>)</a:t>
            </a:r>
          </a:p>
          <a:p>
            <a:r>
              <a:rPr lang="es-AR" dirty="0"/>
              <a:t>Edición avanzada para administradores (</a:t>
            </a:r>
            <a:r>
              <a:rPr lang="es-AR" dirty="0" err="1"/>
              <a:t>backups</a:t>
            </a:r>
            <a:r>
              <a:rPr lang="es-AR" dirty="0"/>
              <a:t>, baja, permisos de usuario, </a:t>
            </a:r>
            <a:r>
              <a:rPr lang="es-AR" dirty="0" err="1"/>
              <a:t>etc</a:t>
            </a:r>
            <a:r>
              <a:rPr lang="es-AR" dirty="0"/>
              <a:t>)</a:t>
            </a:r>
          </a:p>
          <a:p>
            <a:endParaRPr lang="es-AR" dirty="0"/>
          </a:p>
        </p:txBody>
      </p:sp>
      <p:pic>
        <p:nvPicPr>
          <p:cNvPr id="4" name="Imagen 3" descr="Un letrero de color blanco&#10;&#10;Descripción generada automáticamente con confianza media">
            <a:extLst>
              <a:ext uri="{FF2B5EF4-FFF2-40B4-BE49-F238E27FC236}">
                <a16:creationId xmlns:a16="http://schemas.microsoft.com/office/drawing/2014/main" id="{32FEB4B3-6D0D-4797-ABB7-EFD8EC7C6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29" y="122237"/>
            <a:ext cx="2288206" cy="8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09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9347" y="2063749"/>
            <a:ext cx="8122653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Curso Básico de Manejo de Entornos Virtuales de Aprendizaje en Base Moodle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7933" y="5240337"/>
            <a:ext cx="7357402" cy="2157846"/>
          </a:xfrm>
        </p:spPr>
        <p:txBody>
          <a:bodyPr>
            <a:normAutofit/>
          </a:bodyPr>
          <a:lstStyle/>
          <a:p>
            <a:r>
              <a:rPr lang="es-AR" dirty="0"/>
              <a:t>Secretaría Científica - Colegio Médico de Tucumán</a:t>
            </a:r>
          </a:p>
          <a:p>
            <a:r>
              <a:rPr lang="es-AR" b="1" dirty="0"/>
              <a:t>Director: Prof. Dr. Miguel Noguera </a:t>
            </a:r>
          </a:p>
          <a:p>
            <a:r>
              <a:rPr lang="es-AR" b="1" dirty="0"/>
              <a:t>Co-Director: Ing. Gerardo Andrade</a:t>
            </a:r>
            <a:endParaRPr lang="en-US" b="1" dirty="0"/>
          </a:p>
        </p:txBody>
      </p:sp>
      <p:pic>
        <p:nvPicPr>
          <p:cNvPr id="6" name="Imagen 5" descr="Un letrero de color blanco&#10;&#10;Descripción generada automáticamente con confianza media">
            <a:extLst>
              <a:ext uri="{FF2B5EF4-FFF2-40B4-BE49-F238E27FC236}">
                <a16:creationId xmlns:a16="http://schemas.microsoft.com/office/drawing/2014/main" id="{C5BB64AC-EB08-41F7-A53E-CD006BED3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835" y="122237"/>
            <a:ext cx="32766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3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/>
              <a:t>generales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260974"/>
            <a:ext cx="10515600" cy="5169989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A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Conocer las nuevas herramientas y tecnologías aplicadas a la docencia de postgrado. Explorar en profundidad las competencias digitales.   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A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Mostrar las diferentes opciones y formas de trabajo del docente a su puesto de trabajo.  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A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Favorecer la adquisición de habilidades y destrezas de comunicación y de transmisión del conocimiento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A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Incentivar la incorporación de nuevas tecnologías en la enseñanza de grado y posgrado (E-Learning)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A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todos los casos se usará la técnica de </a:t>
            </a:r>
            <a:r>
              <a:rPr lang="es-A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ReLearning</a:t>
            </a:r>
            <a:r>
              <a:rPr lang="es-A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es decir, de cada módulo o contenido utilizado, se solicitará la realización de actividad práctica, que se aplique a su propia área docente como forma de afianzar contenidos y como estrategia de fomento de las </a:t>
            </a:r>
            <a:r>
              <a:rPr lang="es-A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implementaciónes</a:t>
            </a:r>
            <a:r>
              <a:rPr lang="es-A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tecnológicas en su enseñanza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Un letrero de color blanco&#10;&#10;Descripción generada automáticamente con confianza media">
            <a:extLst>
              <a:ext uri="{FF2B5EF4-FFF2-40B4-BE49-F238E27FC236}">
                <a16:creationId xmlns:a16="http://schemas.microsoft.com/office/drawing/2014/main" id="{BA24C2B9-36B9-4ACE-BE45-70249704E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29" y="122237"/>
            <a:ext cx="2288206" cy="8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7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5A97B-9B89-4E33-B45A-7CFC4694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348"/>
            <a:ext cx="10515600" cy="1325563"/>
          </a:xfrm>
        </p:spPr>
        <p:txBody>
          <a:bodyPr/>
          <a:lstStyle/>
          <a:p>
            <a:r>
              <a:rPr lang="es-AR" dirty="0"/>
              <a:t>Características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9CCE1F-C04D-4B30-9D19-ED85EDD9F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250" y="1116510"/>
            <a:ext cx="10985500" cy="5182689"/>
          </a:xfrm>
        </p:spPr>
        <p:txBody>
          <a:bodyPr>
            <a:normAutofit/>
          </a:bodyPr>
          <a:lstStyle/>
          <a:p>
            <a:r>
              <a:rPr lang="es-AR" dirty="0"/>
              <a:t>Destinado a Profesionales interesados en el uso del nuevo campus virtual de Colegio Médico para realización de actividades de formación, con conocimientos básicos de computación</a:t>
            </a:r>
          </a:p>
          <a:p>
            <a:r>
              <a:rPr lang="es-AR" dirty="0"/>
              <a:t>Serán 7 Módulos semanales, con actividades asincrónicas en nuestro campus virtual y un taller de 2 </a:t>
            </a:r>
            <a:r>
              <a:rPr lang="es-AR" dirty="0" err="1"/>
              <a:t>hs</a:t>
            </a:r>
            <a:r>
              <a:rPr lang="es-AR" dirty="0"/>
              <a:t> de duración para actividades prácticas</a:t>
            </a:r>
          </a:p>
          <a:p>
            <a:r>
              <a:rPr lang="es-AR" dirty="0"/>
              <a:t>El taller es presencial y será transmitido online para que pueda seguirse los que no puedan concurrir. Su fin es evacuar dudas con los docentes y realizar en la práctica lo aprendido en la semana</a:t>
            </a:r>
          </a:p>
          <a:p>
            <a:r>
              <a:rPr lang="es-AR" dirty="0"/>
              <a:t>Un examen de autoevaluación y la realización de la tarea semanal libera las actividades del siguiente módulo</a:t>
            </a:r>
          </a:p>
        </p:txBody>
      </p:sp>
      <p:pic>
        <p:nvPicPr>
          <p:cNvPr id="4" name="Imagen 3" descr="Un letrero de color blanco&#10;&#10;Descripción generada automáticamente con confianza media">
            <a:extLst>
              <a:ext uri="{FF2B5EF4-FFF2-40B4-BE49-F238E27FC236}">
                <a16:creationId xmlns:a16="http://schemas.microsoft.com/office/drawing/2014/main" id="{6F6210F4-C007-4AFE-9A27-39D77F773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29" y="122237"/>
            <a:ext cx="2288206" cy="8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73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24A04-DC5E-40FB-87DE-68DC76A1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Modulo 1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59573B-1645-4B8A-91A1-714949450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41476"/>
            <a:ext cx="11125200" cy="4387352"/>
          </a:xfrm>
        </p:spPr>
        <p:txBody>
          <a:bodyPr>
            <a:normAutofit fontScale="85000" lnSpcReduction="20000"/>
          </a:bodyPr>
          <a:lstStyle/>
          <a:p>
            <a:r>
              <a:rPr lang="es-AR" dirty="0"/>
              <a:t>INTRODUCCIÓN A LOS ENTORNOS VIRTUALES DE APRENDIZAJE (EVA)</a:t>
            </a:r>
          </a:p>
          <a:p>
            <a:endParaRPr lang="es-AR" dirty="0"/>
          </a:p>
          <a:p>
            <a:r>
              <a:rPr lang="es-AR" dirty="0"/>
              <a:t>Aprenderá que es el Moodle y otros EVA.</a:t>
            </a:r>
          </a:p>
          <a:p>
            <a:r>
              <a:rPr lang="es-AR" dirty="0"/>
              <a:t>Crear un curso</a:t>
            </a:r>
          </a:p>
          <a:p>
            <a:r>
              <a:rPr lang="es-AR" dirty="0"/>
              <a:t>Matriculación y gestión de alumnos</a:t>
            </a:r>
          </a:p>
          <a:p>
            <a:r>
              <a:rPr lang="es-AR" dirty="0" err="1"/>
              <a:t>Gestion</a:t>
            </a:r>
            <a:r>
              <a:rPr lang="es-AR" dirty="0"/>
              <a:t> de docentes</a:t>
            </a:r>
          </a:p>
          <a:p>
            <a:r>
              <a:rPr lang="es-AR" dirty="0"/>
              <a:t>Partes y características que pueden tener los campus virtuales</a:t>
            </a:r>
          </a:p>
          <a:p>
            <a:r>
              <a:rPr lang="es-AR" dirty="0"/>
              <a:t>Rol de los </a:t>
            </a:r>
            <a:r>
              <a:rPr lang="es-AR" dirty="0" err="1"/>
              <a:t>EVAs</a:t>
            </a:r>
            <a:r>
              <a:rPr lang="es-AR" dirty="0"/>
              <a:t> en la educación del siglo XXI</a:t>
            </a:r>
          </a:p>
          <a:p>
            <a:r>
              <a:rPr lang="es-AR" dirty="0"/>
              <a:t>Currículum de un curso virtual. </a:t>
            </a:r>
          </a:p>
          <a:p>
            <a:r>
              <a:rPr lang="es-AR" dirty="0"/>
              <a:t>Porqué hacer un curso en Moodle?</a:t>
            </a:r>
          </a:p>
          <a:p>
            <a:r>
              <a:rPr lang="es-AR" dirty="0"/>
              <a:t>Características de los alumnos actuales y su relación con la tecnología</a:t>
            </a:r>
          </a:p>
        </p:txBody>
      </p:sp>
      <p:pic>
        <p:nvPicPr>
          <p:cNvPr id="4" name="Imagen 3" descr="Un letrero de color blanco&#10;&#10;Descripción generada automáticamente con confianza media">
            <a:extLst>
              <a:ext uri="{FF2B5EF4-FFF2-40B4-BE49-F238E27FC236}">
                <a16:creationId xmlns:a16="http://schemas.microsoft.com/office/drawing/2014/main" id="{32FEB4B3-6D0D-4797-ABB7-EFD8EC7C6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29" y="122237"/>
            <a:ext cx="2288206" cy="8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92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24A04-DC5E-40FB-87DE-68DC76A1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Modulo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59573B-1645-4B8A-91A1-714949450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641476"/>
            <a:ext cx="11547035" cy="4387352"/>
          </a:xfrm>
        </p:spPr>
        <p:txBody>
          <a:bodyPr>
            <a:normAutofit/>
          </a:bodyPr>
          <a:lstStyle/>
          <a:p>
            <a:r>
              <a:rPr lang="es-AR" dirty="0"/>
              <a:t>GESTIÓN BASICA DE CURSOS EN MOODLE</a:t>
            </a:r>
          </a:p>
          <a:p>
            <a:endParaRPr lang="es-AR" dirty="0"/>
          </a:p>
          <a:p>
            <a:r>
              <a:rPr lang="es-AR" dirty="0"/>
              <a:t>Características del entorno Moodle</a:t>
            </a:r>
          </a:p>
          <a:p>
            <a:r>
              <a:rPr lang="es-AR" dirty="0"/>
              <a:t>Permisos de usuario (profesores, docentes, alumnos, secretario, </a:t>
            </a:r>
            <a:r>
              <a:rPr lang="es-AR" dirty="0" err="1"/>
              <a:t>etc</a:t>
            </a:r>
            <a:r>
              <a:rPr lang="es-AR" dirty="0"/>
              <a:t>)</a:t>
            </a:r>
          </a:p>
          <a:p>
            <a:r>
              <a:rPr lang="es-AR" dirty="0"/>
              <a:t>Partes, secciones, edición básica</a:t>
            </a:r>
          </a:p>
          <a:p>
            <a:r>
              <a:rPr lang="es-AR" dirty="0"/>
              <a:t>Recursos en Moodle, página, foros</a:t>
            </a:r>
          </a:p>
          <a:p>
            <a:r>
              <a:rPr lang="es-AR" dirty="0"/>
              <a:t>Poner etiquetas</a:t>
            </a:r>
          </a:p>
          <a:p>
            <a:r>
              <a:rPr lang="es-AR" dirty="0"/>
              <a:t>Uso correcto de los foros</a:t>
            </a:r>
          </a:p>
        </p:txBody>
      </p:sp>
      <p:pic>
        <p:nvPicPr>
          <p:cNvPr id="4" name="Imagen 3" descr="Un letrero de color blanco&#10;&#10;Descripción generada automáticamente con confianza media">
            <a:extLst>
              <a:ext uri="{FF2B5EF4-FFF2-40B4-BE49-F238E27FC236}">
                <a16:creationId xmlns:a16="http://schemas.microsoft.com/office/drawing/2014/main" id="{32FEB4B3-6D0D-4797-ABB7-EFD8EC7C6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29" y="122237"/>
            <a:ext cx="2288206" cy="8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7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24A04-DC5E-40FB-87DE-68DC76A1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Modulo 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59573B-1645-4B8A-91A1-714949450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641476"/>
            <a:ext cx="11547035" cy="4387352"/>
          </a:xfrm>
        </p:spPr>
        <p:txBody>
          <a:bodyPr>
            <a:normAutofit/>
          </a:bodyPr>
          <a:lstStyle/>
          <a:p>
            <a:r>
              <a:rPr lang="es-AR" dirty="0"/>
              <a:t>Generación de contenido Audiovisual para campus virtual</a:t>
            </a:r>
          </a:p>
          <a:p>
            <a:endParaRPr lang="es-AR" dirty="0"/>
          </a:p>
          <a:p>
            <a:r>
              <a:rPr lang="es-AR" dirty="0"/>
              <a:t>Diferencias entre clases sincrónicas y asincrónicas</a:t>
            </a:r>
          </a:p>
          <a:p>
            <a:r>
              <a:rPr lang="es-AR" dirty="0"/>
              <a:t>Características pedagógicas ideales de videos y clases</a:t>
            </a:r>
          </a:p>
          <a:p>
            <a:r>
              <a:rPr lang="es-AR" dirty="0"/>
              <a:t>Transformar un </a:t>
            </a:r>
            <a:r>
              <a:rPr lang="es-AR" dirty="0" err="1"/>
              <a:t>Powerpoint</a:t>
            </a:r>
            <a:r>
              <a:rPr lang="es-AR" dirty="0"/>
              <a:t> en un video para el campus</a:t>
            </a:r>
          </a:p>
          <a:p>
            <a:r>
              <a:rPr lang="es-AR" dirty="0"/>
              <a:t>Crear videos educativos con celular</a:t>
            </a:r>
          </a:p>
          <a:p>
            <a:r>
              <a:rPr lang="es-AR" dirty="0"/>
              <a:t>Gestionar videos educativos en </a:t>
            </a:r>
            <a:r>
              <a:rPr lang="es-AR" dirty="0" err="1"/>
              <a:t>Youtube</a:t>
            </a:r>
            <a:endParaRPr lang="es-AR" dirty="0"/>
          </a:p>
          <a:p>
            <a:r>
              <a:rPr lang="es-AR" dirty="0"/>
              <a:t>Como transmitir una clase en </a:t>
            </a:r>
            <a:r>
              <a:rPr lang="es-AR" dirty="0" err="1"/>
              <a:t>Streaming</a:t>
            </a:r>
            <a:r>
              <a:rPr lang="es-AR" dirty="0"/>
              <a:t> </a:t>
            </a:r>
          </a:p>
        </p:txBody>
      </p:sp>
      <p:pic>
        <p:nvPicPr>
          <p:cNvPr id="4" name="Imagen 3" descr="Un letrero de color blanco&#10;&#10;Descripción generada automáticamente con confianza media">
            <a:extLst>
              <a:ext uri="{FF2B5EF4-FFF2-40B4-BE49-F238E27FC236}">
                <a16:creationId xmlns:a16="http://schemas.microsoft.com/office/drawing/2014/main" id="{32FEB4B3-6D0D-4797-ABB7-EFD8EC7C6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29" y="122237"/>
            <a:ext cx="2288206" cy="8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45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24A04-DC5E-40FB-87DE-68DC76A1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Modulo 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59573B-1645-4B8A-91A1-714949450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641476"/>
            <a:ext cx="11547035" cy="4387352"/>
          </a:xfrm>
        </p:spPr>
        <p:txBody>
          <a:bodyPr>
            <a:normAutofit/>
          </a:bodyPr>
          <a:lstStyle/>
          <a:p>
            <a:r>
              <a:rPr lang="es-AR" dirty="0"/>
              <a:t>Generación de contenido Audiovisual para campus virtual (2)</a:t>
            </a:r>
          </a:p>
          <a:p>
            <a:endParaRPr lang="es-AR" dirty="0"/>
          </a:p>
          <a:p>
            <a:r>
              <a:rPr lang="es-AR" dirty="0"/>
              <a:t>Generar videos con captura de pantalla</a:t>
            </a:r>
          </a:p>
          <a:p>
            <a:r>
              <a:rPr lang="es-AR" dirty="0"/>
              <a:t>Crear videos usando </a:t>
            </a:r>
            <a:r>
              <a:rPr lang="es-AR" dirty="0" err="1"/>
              <a:t>Loom</a:t>
            </a:r>
            <a:endParaRPr lang="es-AR" dirty="0"/>
          </a:p>
          <a:p>
            <a:r>
              <a:rPr lang="es-AR" dirty="0"/>
              <a:t>Crear Clases usando IPAD – </a:t>
            </a:r>
            <a:r>
              <a:rPr lang="es-AR" dirty="0" err="1"/>
              <a:t>Tablets</a:t>
            </a:r>
            <a:endParaRPr lang="es-AR" dirty="0"/>
          </a:p>
          <a:p>
            <a:r>
              <a:rPr lang="es-AR" dirty="0" err="1"/>
              <a:t>Edicion</a:t>
            </a:r>
            <a:r>
              <a:rPr lang="es-AR" dirty="0"/>
              <a:t> básica de videos para no informáticos</a:t>
            </a:r>
          </a:p>
          <a:p>
            <a:endParaRPr lang="es-AR" dirty="0"/>
          </a:p>
        </p:txBody>
      </p:sp>
      <p:pic>
        <p:nvPicPr>
          <p:cNvPr id="4" name="Imagen 3" descr="Un letrero de color blanco&#10;&#10;Descripción generada automáticamente con confianza media">
            <a:extLst>
              <a:ext uri="{FF2B5EF4-FFF2-40B4-BE49-F238E27FC236}">
                <a16:creationId xmlns:a16="http://schemas.microsoft.com/office/drawing/2014/main" id="{32FEB4B3-6D0D-4797-ABB7-EFD8EC7C6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29" y="122237"/>
            <a:ext cx="2288206" cy="8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78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24A04-DC5E-40FB-87DE-68DC76A1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Modulo 5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59573B-1645-4B8A-91A1-714949450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641476"/>
            <a:ext cx="11547035" cy="4387352"/>
          </a:xfrm>
        </p:spPr>
        <p:txBody>
          <a:bodyPr>
            <a:normAutofit lnSpcReduction="10000"/>
          </a:bodyPr>
          <a:lstStyle/>
          <a:p>
            <a:r>
              <a:rPr lang="es-AR" dirty="0"/>
              <a:t>Gestión de contenidos y comunicación en Moodle</a:t>
            </a:r>
          </a:p>
          <a:p>
            <a:endParaRPr lang="es-AR" dirty="0"/>
          </a:p>
          <a:p>
            <a:r>
              <a:rPr lang="es-AR" dirty="0"/>
              <a:t>Uso avanzado de los foros en Moodle</a:t>
            </a:r>
          </a:p>
          <a:p>
            <a:r>
              <a:rPr lang="es-AR" dirty="0"/>
              <a:t>Crear apuntes y libros digitales para distribución</a:t>
            </a:r>
          </a:p>
          <a:p>
            <a:r>
              <a:rPr lang="es-AR" dirty="0"/>
              <a:t>Repositorios de contenidos en Moodle</a:t>
            </a:r>
          </a:p>
          <a:p>
            <a:r>
              <a:rPr lang="es-AR" dirty="0"/>
              <a:t>Formatos de archivos, diferencias, software para generarlos</a:t>
            </a:r>
          </a:p>
          <a:p>
            <a:r>
              <a:rPr lang="es-AR" dirty="0"/>
              <a:t>Características de las redes sociales para su uso educativo (Facebook-Twitter-Instagram-</a:t>
            </a:r>
            <a:r>
              <a:rPr lang="es-AR" dirty="0" err="1"/>
              <a:t>Youtube</a:t>
            </a:r>
            <a:r>
              <a:rPr lang="es-AR" dirty="0"/>
              <a:t>)</a:t>
            </a:r>
          </a:p>
          <a:p>
            <a:r>
              <a:rPr lang="es-AR" dirty="0"/>
              <a:t>Recurso TAREA en Moodle, avanzado</a:t>
            </a:r>
          </a:p>
          <a:p>
            <a:endParaRPr lang="es-AR" dirty="0"/>
          </a:p>
        </p:txBody>
      </p:sp>
      <p:pic>
        <p:nvPicPr>
          <p:cNvPr id="4" name="Imagen 3" descr="Un letrero de color blanco&#10;&#10;Descripción generada automáticamente con confianza media">
            <a:extLst>
              <a:ext uri="{FF2B5EF4-FFF2-40B4-BE49-F238E27FC236}">
                <a16:creationId xmlns:a16="http://schemas.microsoft.com/office/drawing/2014/main" id="{32FEB4B3-6D0D-4797-ABB7-EFD8EC7C6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29" y="122237"/>
            <a:ext cx="2288206" cy="8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51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24A04-DC5E-40FB-87DE-68DC76A1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Modulo 6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59573B-1645-4B8A-91A1-714949450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641476"/>
            <a:ext cx="11547035" cy="4387352"/>
          </a:xfrm>
        </p:spPr>
        <p:txBody>
          <a:bodyPr>
            <a:normAutofit/>
          </a:bodyPr>
          <a:lstStyle/>
          <a:p>
            <a:r>
              <a:rPr lang="es-AR" dirty="0"/>
              <a:t>Diseño de exámenes en Moodle</a:t>
            </a:r>
          </a:p>
          <a:p>
            <a:endParaRPr lang="es-AR" dirty="0"/>
          </a:p>
          <a:p>
            <a:r>
              <a:rPr lang="es-AR" dirty="0"/>
              <a:t>Diseño general de los exámenes, tipos de exámenes</a:t>
            </a:r>
          </a:p>
          <a:p>
            <a:r>
              <a:rPr lang="es-AR" dirty="0"/>
              <a:t>Tipos de preguntas en exámenes</a:t>
            </a:r>
          </a:p>
          <a:p>
            <a:r>
              <a:rPr lang="es-AR" dirty="0"/>
              <a:t>Diseño y gestión de un banco de preguntas en Moodle</a:t>
            </a:r>
          </a:p>
          <a:p>
            <a:r>
              <a:rPr lang="es-AR" dirty="0"/>
              <a:t>Uso del </a:t>
            </a:r>
            <a:r>
              <a:rPr lang="es-AR" dirty="0" err="1"/>
              <a:t>Safe</a:t>
            </a:r>
            <a:r>
              <a:rPr lang="es-AR" dirty="0"/>
              <a:t> </a:t>
            </a:r>
            <a:r>
              <a:rPr lang="es-AR" dirty="0" err="1"/>
              <a:t>Exam</a:t>
            </a:r>
            <a:r>
              <a:rPr lang="es-AR" dirty="0"/>
              <a:t> Browser para exámenes seguros</a:t>
            </a:r>
          </a:p>
          <a:p>
            <a:r>
              <a:rPr lang="es-AR" dirty="0"/>
              <a:t>Reglas de seguridad en exámenes virtuales</a:t>
            </a:r>
          </a:p>
          <a:p>
            <a:endParaRPr lang="es-AR" dirty="0"/>
          </a:p>
        </p:txBody>
      </p:sp>
      <p:pic>
        <p:nvPicPr>
          <p:cNvPr id="4" name="Imagen 3" descr="Un letrero de color blanco&#10;&#10;Descripción generada automáticamente con confianza media">
            <a:extLst>
              <a:ext uri="{FF2B5EF4-FFF2-40B4-BE49-F238E27FC236}">
                <a16:creationId xmlns:a16="http://schemas.microsoft.com/office/drawing/2014/main" id="{32FEB4B3-6D0D-4797-ABB7-EFD8EC7C6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29" y="122237"/>
            <a:ext cx="2288206" cy="8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801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8F9FB07-40E6-4828-B26B-29FDFBE13DAD}" vid="{08E180BC-EF0F-4A59-A3C2-7B0B122C9D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Moodle-PowerPoint-Template</Template>
  <TotalTime>46</TotalTime>
  <Words>652</Words>
  <Application>Microsoft Office PowerPoint</Application>
  <PresentationFormat>Panorámica</PresentationFormat>
  <Paragraphs>79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Trebuchet MS</vt:lpstr>
      <vt:lpstr>Tema de Office</vt:lpstr>
      <vt:lpstr>Curso Básico de Manejo de Entornos Virtuales de Aprendizaje en Base Moodle</vt:lpstr>
      <vt:lpstr>Objetivos generales </vt:lpstr>
      <vt:lpstr>Características</vt:lpstr>
      <vt:lpstr>Modulo 1 </vt:lpstr>
      <vt:lpstr>Modulo 2</vt:lpstr>
      <vt:lpstr>Modulo 3</vt:lpstr>
      <vt:lpstr>Modulo 4</vt:lpstr>
      <vt:lpstr>Modulo 5</vt:lpstr>
      <vt:lpstr>Modulo 6</vt:lpstr>
      <vt:lpstr>Modulo 7</vt:lpstr>
      <vt:lpstr>Curso Básico de Manejo de Entornos Virtuales de Aprendizaje en Base Moodle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Básico de Manejo de Entornos Virtuales de Aprendizaje en Base Moodle</dc:title>
  <dc:creator>Miguel Angel Noguera</dc:creator>
  <cp:lastModifiedBy>Miguel Angel Noguera</cp:lastModifiedBy>
  <cp:revision>5</cp:revision>
  <dcterms:created xsi:type="dcterms:W3CDTF">2021-03-25T01:26:34Z</dcterms:created>
  <dcterms:modified xsi:type="dcterms:W3CDTF">2021-03-25T02:12:39Z</dcterms:modified>
</cp:coreProperties>
</file>